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4" r:id="rId9"/>
    <p:sldId id="261" r:id="rId10"/>
    <p:sldId id="262" r:id="rId11"/>
    <p:sldId id="265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D67D6-4CE0-4E10-A56F-76AD82DAD4F8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C3C1F-6568-4C4D-8CB4-0B8B1E5F50EB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3504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441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2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97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789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627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571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 &amp; Demo 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126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43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389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3976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8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140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600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559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276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0270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791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8364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912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6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22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1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08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124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966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542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22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047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857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8B950E-B766-40EC-8E22-7E5B2A83DDCC}" type="datetimeFigureOut">
              <a:rPr lang="en-BE" smtClean="0"/>
              <a:t>22/01/2020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3515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BAEF5-5750-4C82-8E03-C07785469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007536"/>
            <a:ext cx="7197726" cy="2421464"/>
          </a:xfrm>
        </p:spPr>
        <p:txBody>
          <a:bodyPr>
            <a:normAutofit/>
          </a:bodyPr>
          <a:lstStyle/>
          <a:p>
            <a:r>
              <a:rPr lang="en-US" sz="8000" dirty="0" err="1"/>
              <a:t>Slimfit</a:t>
            </a:r>
            <a:r>
              <a:rPr lang="en-US" sz="8000" dirty="0"/>
              <a:t> quiz</a:t>
            </a:r>
            <a:endParaRPr lang="en-BE" sz="80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D83611-4183-4737-8867-B3D0A1055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740084"/>
            <a:ext cx="7197726" cy="1405467"/>
          </a:xfrm>
        </p:spPr>
        <p:txBody>
          <a:bodyPr>
            <a:noAutofit/>
          </a:bodyPr>
          <a:lstStyle/>
          <a:p>
            <a:r>
              <a:rPr lang="en-US" sz="2400" dirty="0"/>
              <a:t>Gil </a:t>
            </a:r>
            <a:r>
              <a:rPr lang="en-US" sz="2400" dirty="0" err="1"/>
              <a:t>parmentier</a:t>
            </a:r>
            <a:endParaRPr lang="en-US" sz="2400" dirty="0"/>
          </a:p>
          <a:p>
            <a:r>
              <a:rPr lang="en-US" sz="2400" dirty="0"/>
              <a:t>Bryan </a:t>
            </a:r>
            <a:r>
              <a:rPr lang="en-US" sz="2400" dirty="0" err="1"/>
              <a:t>vanoverschelde</a:t>
            </a:r>
            <a:endParaRPr lang="en-US" sz="2400" dirty="0"/>
          </a:p>
          <a:p>
            <a:r>
              <a:rPr lang="en-US" sz="2400" dirty="0"/>
              <a:t>Berni </a:t>
            </a:r>
            <a:r>
              <a:rPr lang="en-US" sz="2400" dirty="0" err="1"/>
              <a:t>cortvriend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0594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BDDA1-9E93-42AF-8F6A-82964FD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2</a:t>
            </a:r>
            <a:br>
              <a:rPr lang="en-US" dirty="0"/>
            </a:br>
            <a:r>
              <a:rPr lang="en-US" dirty="0"/>
              <a:t>retrospective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7F7574F-CAA9-483D-BB6D-FC7D132B0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668780"/>
            <a:ext cx="6517543" cy="4557849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Positive</a:t>
            </a:r>
          </a:p>
          <a:p>
            <a:pPr lvl="1"/>
            <a:r>
              <a:rPr lang="en-US" sz="2600" dirty="0"/>
              <a:t>Design </a:t>
            </a:r>
            <a:r>
              <a:rPr lang="en-US" sz="2600" dirty="0" err="1"/>
              <a:t>overstap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 err="1">
                <a:sym typeface="Wingdings" panose="05000000000000000000" pitchFamily="2" charset="2"/>
              </a:rPr>
              <a:t>Snel</a:t>
            </a:r>
            <a:endParaRPr lang="en-US" sz="2600" dirty="0">
              <a:sym typeface="Wingdings" panose="05000000000000000000" pitchFamily="2" charset="2"/>
            </a:endParaRPr>
          </a:p>
          <a:p>
            <a:pPr lvl="1"/>
            <a:r>
              <a:rPr lang="en-US" sz="2600" dirty="0"/>
              <a:t>API rap </a:t>
            </a:r>
            <a:r>
              <a:rPr lang="en-US" sz="2600" dirty="0" err="1"/>
              <a:t>opgezet</a:t>
            </a:r>
            <a:endParaRPr lang="en-US" sz="2600" dirty="0"/>
          </a:p>
          <a:p>
            <a:pPr lvl="1"/>
            <a:r>
              <a:rPr lang="en-US" sz="2600" dirty="0" err="1"/>
              <a:t>Einde</a:t>
            </a:r>
            <a:r>
              <a:rPr lang="en-US" sz="2600" dirty="0"/>
              <a:t> week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 err="1">
                <a:sym typeface="Wingdings" panose="05000000000000000000" pitchFamily="2" charset="2"/>
              </a:rPr>
              <a:t>Betere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trellobeheer</a:t>
            </a:r>
            <a:endParaRPr lang="en-US" sz="2600" dirty="0">
              <a:sym typeface="Wingdings" panose="05000000000000000000" pitchFamily="2" charset="2"/>
            </a:endParaRPr>
          </a:p>
          <a:p>
            <a:pPr lvl="1"/>
            <a:r>
              <a:rPr lang="en-US" sz="2600" dirty="0" err="1"/>
              <a:t>Githubbeheer</a:t>
            </a:r>
            <a:r>
              <a:rPr lang="en-US" sz="2600" dirty="0"/>
              <a:t> (branches)</a:t>
            </a:r>
          </a:p>
          <a:p>
            <a:pPr lvl="1"/>
            <a:endParaRPr lang="en-US" sz="2600" dirty="0"/>
          </a:p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</a:t>
            </a:r>
          </a:p>
          <a:p>
            <a:pPr lvl="1"/>
            <a:r>
              <a:rPr lang="en-US" sz="2400" dirty="0"/>
              <a:t>Backend </a:t>
            </a:r>
            <a:r>
              <a:rPr lang="en-US" sz="2400" dirty="0" err="1"/>
              <a:t>overstap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Veel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tijdverlies</a:t>
            </a:r>
            <a:endParaRPr lang="en-US" sz="2400" dirty="0"/>
          </a:p>
          <a:p>
            <a:pPr lvl="1"/>
            <a:r>
              <a:rPr lang="en-US" sz="2400" dirty="0" err="1"/>
              <a:t>Problemen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Bluetooth </a:t>
            </a:r>
            <a:r>
              <a:rPr lang="en-US" sz="2400" dirty="0" err="1"/>
              <a:t>connectie</a:t>
            </a:r>
            <a:endParaRPr lang="en-US" sz="2400" dirty="0"/>
          </a:p>
          <a:p>
            <a:pPr lvl="1"/>
            <a:r>
              <a:rPr lang="en-US" sz="2400" dirty="0"/>
              <a:t>P2P 2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ingevuld</a:t>
            </a:r>
            <a:endParaRPr lang="en-US" sz="2400" dirty="0"/>
          </a:p>
          <a:p>
            <a:pPr lvl="1"/>
            <a:r>
              <a:rPr lang="en-US" sz="2400" dirty="0" err="1"/>
              <a:t>Veel</a:t>
            </a:r>
            <a:r>
              <a:rPr lang="en-US" sz="2400" dirty="0"/>
              <a:t> in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halen</a:t>
            </a:r>
            <a:endParaRPr lang="en-US" sz="2400" dirty="0"/>
          </a:p>
          <a:p>
            <a:pPr lvl="1"/>
            <a:endParaRPr lang="en-US" sz="2600" dirty="0"/>
          </a:p>
          <a:p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8694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D0AF59-A8EB-4E20-AEC3-A8CE0DD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2</a:t>
            </a:r>
            <a:br>
              <a:rPr lang="en-US" dirty="0"/>
            </a:br>
            <a:r>
              <a:rPr lang="en-US" dirty="0"/>
              <a:t>SCREENSHOT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908883CE-D1B9-48F7-A2D7-7BADED12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1668780"/>
            <a:ext cx="7009171" cy="3520440"/>
          </a:xfrm>
        </p:spPr>
      </p:pic>
    </p:spTree>
    <p:extLst>
      <p:ext uri="{BB962C8B-B14F-4D97-AF65-F5344CB8AC3E}">
        <p14:creationId xmlns:p14="http://schemas.microsoft.com/office/powerpoint/2010/main" val="352349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3DB2A-BC73-40EC-A339-EFA48007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Burndown chart  2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DFF4E61-4A52-4B7E-853D-D2A981D22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76158" y="1149350"/>
            <a:ext cx="6141809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765C79-6492-4343-9578-37D07D7D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 descr="Afbeelding met persoon, man, kijken, vasthouden&#10;&#10;Automatisch gegenereerde beschrijving">
            <a:extLst>
              <a:ext uri="{FF2B5EF4-FFF2-40B4-BE49-F238E27FC236}">
                <a16:creationId xmlns:a16="http://schemas.microsoft.com/office/drawing/2014/main" id="{9588CCFE-B0E6-4F3D-A09B-065CBF30A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2" y="1149350"/>
            <a:ext cx="4559300" cy="4559300"/>
          </a:xfrm>
        </p:spPr>
      </p:pic>
    </p:spTree>
    <p:extLst>
      <p:ext uri="{BB962C8B-B14F-4D97-AF65-F5344CB8AC3E}">
        <p14:creationId xmlns:p14="http://schemas.microsoft.com/office/powerpoint/2010/main" val="138363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F17C65-470F-432D-922B-D331FC4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Heropfrissing</a:t>
            </a:r>
            <a:r>
              <a:rPr lang="en-US" dirty="0"/>
              <a:t> </a:t>
            </a:r>
            <a:r>
              <a:rPr lang="en-US" dirty="0" err="1"/>
              <a:t>Slimfit</a:t>
            </a:r>
            <a:r>
              <a:rPr lang="en-US" dirty="0"/>
              <a:t> quiz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1FFCCA-7EDA-4DC2-8F2C-5AF33C7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253771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 err="1"/>
              <a:t>Meerkeuze</a:t>
            </a:r>
            <a:r>
              <a:rPr lang="en-US" sz="2400" dirty="0"/>
              <a:t> </a:t>
            </a:r>
            <a:r>
              <a:rPr lang="en-US" sz="2400" dirty="0" err="1"/>
              <a:t>vragen</a:t>
            </a:r>
            <a:r>
              <a:rPr lang="en-US" sz="2400" dirty="0"/>
              <a:t> quiz</a:t>
            </a:r>
          </a:p>
          <a:p>
            <a:r>
              <a:rPr lang="en-US" sz="2400" dirty="0"/>
              <a:t>Quizmaster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speler</a:t>
            </a:r>
            <a:endParaRPr lang="en-US" sz="2400" dirty="0"/>
          </a:p>
          <a:p>
            <a:r>
              <a:rPr lang="en-US" sz="2400" dirty="0"/>
              <a:t>Polar OH1</a:t>
            </a:r>
          </a:p>
          <a:p>
            <a:r>
              <a:rPr lang="en-US" sz="2400" dirty="0" err="1"/>
              <a:t>Hartslag</a:t>
            </a:r>
            <a:r>
              <a:rPr lang="en-US" sz="2400" dirty="0"/>
              <a:t> </a:t>
            </a:r>
            <a:r>
              <a:rPr lang="en-US" sz="2400" dirty="0" err="1"/>
              <a:t>bereiken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Antwoorden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vrijspelen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 err="1">
                <a:sym typeface="Wingdings" panose="05000000000000000000" pitchFamily="2" charset="2"/>
              </a:rPr>
              <a:t>Tijd</a:t>
            </a:r>
            <a:r>
              <a:rPr lang="en-US" sz="2400" dirty="0">
                <a:sym typeface="Wingdings" panose="05000000000000000000" pitchFamily="2" charset="2"/>
              </a:rPr>
              <a:t> = Score</a:t>
            </a:r>
            <a:endParaRPr lang="en-US" sz="2400" dirty="0"/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3305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9725D9-BE4F-4D71-8268-BD0BBC0CB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Xamarin </a:t>
            </a:r>
            <a:r>
              <a:rPr lang="en-US" dirty="0" err="1"/>
              <a:t>overstap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56418F-44FB-414F-B498-C77C828A6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383539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 err="1"/>
              <a:t>Begonnen</a:t>
            </a:r>
            <a:r>
              <a:rPr lang="en-US" sz="2400" dirty="0"/>
              <a:t> in Xamarin</a:t>
            </a:r>
          </a:p>
          <a:p>
            <a:r>
              <a:rPr lang="en-US" sz="2400" dirty="0" err="1"/>
              <a:t>Makkelijker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Bluetooth</a:t>
            </a:r>
          </a:p>
          <a:p>
            <a:r>
              <a:rPr lang="en-US" sz="2400" dirty="0" err="1"/>
              <a:t>Onderschat</a:t>
            </a:r>
            <a:r>
              <a:rPr lang="en-US" sz="2400" dirty="0"/>
              <a:t> </a:t>
            </a:r>
            <a:r>
              <a:rPr lang="en-US" sz="2400" dirty="0" err="1"/>
              <a:t>deployen</a:t>
            </a:r>
            <a:r>
              <a:rPr lang="en-US" sz="2400" dirty="0"/>
              <a:t> </a:t>
            </a:r>
            <a:r>
              <a:rPr lang="en-US" sz="2400" dirty="0" err="1"/>
              <a:t>naar</a:t>
            </a:r>
            <a:r>
              <a:rPr lang="en-US" sz="2400" dirty="0"/>
              <a:t> Apple devices</a:t>
            </a:r>
          </a:p>
          <a:p>
            <a:r>
              <a:rPr lang="en-US" sz="2400" dirty="0" err="1"/>
              <a:t>Overstap</a:t>
            </a:r>
            <a:r>
              <a:rPr lang="en-US" sz="2400" dirty="0"/>
              <a:t> </a:t>
            </a:r>
            <a:r>
              <a:rPr lang="en-US" sz="2400" dirty="0" err="1"/>
              <a:t>ook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design</a:t>
            </a: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990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F3DAB3-0AF3-418C-96DF-C40482C9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bluetooth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B6F340-2FFC-40DE-98DC-677DAE0FD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63" y="1010676"/>
            <a:ext cx="6917997" cy="511945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Bluetooth </a:t>
            </a:r>
            <a:r>
              <a:rPr lang="en-US" sz="2400" dirty="0" err="1"/>
              <a:t>verbinding</a:t>
            </a:r>
            <a:r>
              <a:rPr lang="en-US" sz="2400" dirty="0"/>
              <a:t> met web </a:t>
            </a:r>
            <a:r>
              <a:rPr lang="en-US" sz="2400" dirty="0" err="1"/>
              <a:t>bluetooth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success</a:t>
            </a:r>
          </a:p>
          <a:p>
            <a:r>
              <a:rPr lang="en-US" sz="2400" dirty="0" err="1"/>
              <a:t>Probleem</a:t>
            </a:r>
            <a:r>
              <a:rPr lang="en-US" sz="2400" dirty="0"/>
              <a:t> = </a:t>
            </a:r>
            <a:r>
              <a:rPr lang="en-US" sz="2400" dirty="0" err="1"/>
              <a:t>Wegvallen</a:t>
            </a:r>
            <a:r>
              <a:rPr lang="en-US" sz="2400" dirty="0"/>
              <a:t> </a:t>
            </a:r>
            <a:r>
              <a:rPr lang="en-US" sz="2400" dirty="0" err="1"/>
              <a:t>connectie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</a:t>
            </a:r>
            <a:r>
              <a:rPr lang="en-US" sz="2400" dirty="0" err="1"/>
              <a:t>navigatie</a:t>
            </a:r>
            <a:endParaRPr lang="en-US" sz="2400" dirty="0"/>
          </a:p>
          <a:p>
            <a:r>
              <a:rPr lang="en-US" sz="2400" dirty="0" err="1"/>
              <a:t>Oplossing</a:t>
            </a:r>
            <a:r>
              <a:rPr lang="en-US" sz="2400" dirty="0"/>
              <a:t> 1) </a:t>
            </a:r>
            <a:r>
              <a:rPr lang="en-US" sz="2400" dirty="0" err="1"/>
              <a:t>Opslaan</a:t>
            </a:r>
            <a:r>
              <a:rPr lang="en-US" sz="2400" dirty="0"/>
              <a:t> Bluetooth device </a:t>
            </a:r>
          </a:p>
          <a:p>
            <a:pPr lvl="1"/>
            <a:r>
              <a:rPr lang="en-US" sz="2200" dirty="0"/>
              <a:t>JSON object </a:t>
            </a:r>
            <a:r>
              <a:rPr lang="en-US" sz="2200" dirty="0" err="1"/>
              <a:t>te</a:t>
            </a:r>
            <a:r>
              <a:rPr lang="en-US" sz="2200" dirty="0"/>
              <a:t> complex om op </a:t>
            </a:r>
            <a:r>
              <a:rPr lang="en-US" sz="2200" dirty="0" err="1"/>
              <a:t>te</a:t>
            </a:r>
            <a:r>
              <a:rPr lang="en-US" sz="2200" dirty="0"/>
              <a:t> </a:t>
            </a:r>
            <a:r>
              <a:rPr lang="en-US" sz="2200" dirty="0" err="1"/>
              <a:t>slaan</a:t>
            </a:r>
            <a:endParaRPr lang="en-US" sz="2200" dirty="0"/>
          </a:p>
          <a:p>
            <a:pPr lvl="1"/>
            <a:r>
              <a:rPr lang="en-US" sz="2200" dirty="0" err="1"/>
              <a:t>Opslaan</a:t>
            </a:r>
            <a:r>
              <a:rPr lang="en-US" sz="2200" dirty="0"/>
              <a:t> in database/local storage </a:t>
            </a:r>
            <a:r>
              <a:rPr lang="en-US" sz="2200" dirty="0" err="1"/>
              <a:t>niet</a:t>
            </a:r>
            <a:r>
              <a:rPr lang="en-US" sz="2200" dirty="0"/>
              <a:t> </a:t>
            </a:r>
            <a:r>
              <a:rPr lang="en-US" sz="2200" dirty="0" err="1"/>
              <a:t>mogelijk</a:t>
            </a:r>
            <a:endParaRPr lang="en-US" sz="2000" dirty="0"/>
          </a:p>
          <a:p>
            <a:r>
              <a:rPr lang="en-US" sz="2400" dirty="0" err="1"/>
              <a:t>Oplossing</a:t>
            </a:r>
            <a:r>
              <a:rPr lang="en-US" sz="2400" dirty="0"/>
              <a:t> 2) Pi </a:t>
            </a:r>
            <a:r>
              <a:rPr lang="en-US" sz="2400" dirty="0" err="1"/>
              <a:t>gebruiken</a:t>
            </a:r>
            <a:endParaRPr lang="en-US" sz="2400" dirty="0"/>
          </a:p>
          <a:p>
            <a:pPr lvl="1"/>
            <a:r>
              <a:rPr lang="en-US" sz="2200" dirty="0" err="1"/>
              <a:t>Te</a:t>
            </a:r>
            <a:r>
              <a:rPr lang="en-US" sz="2200" dirty="0"/>
              <a:t> </a:t>
            </a:r>
            <a:r>
              <a:rPr lang="en-US" sz="2200" dirty="0" err="1"/>
              <a:t>weinig</a:t>
            </a:r>
            <a:r>
              <a:rPr lang="en-US" sz="2200" dirty="0"/>
              <a:t> </a:t>
            </a:r>
            <a:r>
              <a:rPr lang="en-US" sz="2200" dirty="0" err="1"/>
              <a:t>tijd</a:t>
            </a:r>
            <a:r>
              <a:rPr lang="en-US" sz="2200" dirty="0"/>
              <a:t> </a:t>
            </a:r>
          </a:p>
          <a:p>
            <a:pPr lvl="1"/>
            <a:r>
              <a:rPr lang="en-US" sz="2200" dirty="0" err="1"/>
              <a:t>Onpraktisch</a:t>
            </a:r>
            <a:r>
              <a:rPr lang="en-US" sz="2200" dirty="0"/>
              <a:t> </a:t>
            </a:r>
            <a:r>
              <a:rPr lang="en-US" sz="2200" dirty="0" err="1"/>
              <a:t>gebruik</a:t>
            </a:r>
            <a:r>
              <a:rPr lang="en-US" sz="2200" dirty="0"/>
              <a:t> </a:t>
            </a:r>
            <a:r>
              <a:rPr lang="en-US" sz="2200" dirty="0" err="1"/>
              <a:t>voor</a:t>
            </a:r>
            <a:r>
              <a:rPr lang="en-US" sz="2200" dirty="0"/>
              <a:t> </a:t>
            </a:r>
            <a:r>
              <a:rPr lang="en-US" sz="2200" dirty="0" err="1"/>
              <a:t>leerkracht</a:t>
            </a:r>
            <a:endParaRPr lang="en-US" sz="2200" dirty="0"/>
          </a:p>
          <a:p>
            <a:r>
              <a:rPr lang="en-US" sz="2400" dirty="0" err="1"/>
              <a:t>Oplossing</a:t>
            </a:r>
            <a:r>
              <a:rPr lang="en-US" sz="2400" dirty="0"/>
              <a:t> 3) Tab met Bluetooth </a:t>
            </a:r>
            <a:r>
              <a:rPr lang="en-US" sz="2400" dirty="0" err="1"/>
              <a:t>connectie</a:t>
            </a:r>
            <a:r>
              <a:rPr lang="en-US" sz="2400" dirty="0"/>
              <a:t> </a:t>
            </a:r>
            <a:r>
              <a:rPr lang="en-US" sz="2400" dirty="0" err="1"/>
              <a:t>laten</a:t>
            </a:r>
            <a:r>
              <a:rPr lang="en-US" sz="2400" dirty="0"/>
              <a:t> </a:t>
            </a:r>
            <a:r>
              <a:rPr lang="en-US" sz="2400" dirty="0" err="1"/>
              <a:t>draaien</a:t>
            </a:r>
            <a:endParaRPr lang="en-US" sz="2400" dirty="0"/>
          </a:p>
          <a:p>
            <a:pPr lvl="1"/>
            <a:r>
              <a:rPr lang="en-US" sz="2200" dirty="0" err="1"/>
              <a:t>Nieuwe</a:t>
            </a:r>
            <a:r>
              <a:rPr lang="en-US" sz="2200" dirty="0"/>
              <a:t> tab </a:t>
            </a:r>
            <a:r>
              <a:rPr lang="en-US" sz="2200" dirty="0" err="1"/>
              <a:t>openen</a:t>
            </a:r>
            <a:endParaRPr lang="en-US" sz="2200" dirty="0"/>
          </a:p>
          <a:p>
            <a:pPr lvl="1"/>
            <a:r>
              <a:rPr lang="en-US" sz="2200" dirty="0" err="1"/>
              <a:t>Lukt</a:t>
            </a:r>
            <a:r>
              <a:rPr lang="en-US" sz="2200" dirty="0"/>
              <a:t> op Android / pc maar </a:t>
            </a:r>
            <a:r>
              <a:rPr lang="en-US" sz="2200" dirty="0" err="1"/>
              <a:t>niet</a:t>
            </a:r>
            <a:r>
              <a:rPr lang="en-US" sz="2200" dirty="0"/>
              <a:t> op Apple</a:t>
            </a:r>
            <a:endParaRPr lang="en-US" sz="2000" dirty="0"/>
          </a:p>
          <a:p>
            <a:pPr lvl="1"/>
            <a:endParaRPr lang="en-BE" sz="2200" dirty="0"/>
          </a:p>
        </p:txBody>
      </p:sp>
    </p:spTree>
    <p:extLst>
      <p:ext uri="{BB962C8B-B14F-4D97-AF65-F5344CB8AC3E}">
        <p14:creationId xmlns:p14="http://schemas.microsoft.com/office/powerpoint/2010/main" val="35111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9FE9DB-87A8-4A49-A9C8-19CE0A79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What has been done?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4013D1-0E6C-499D-8844-606AB22E9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668780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Smartphone / Tablet Design</a:t>
            </a:r>
          </a:p>
          <a:p>
            <a:r>
              <a:rPr lang="en-US" sz="2400" dirty="0" err="1"/>
              <a:t>Connectie</a:t>
            </a:r>
            <a:r>
              <a:rPr lang="en-US" sz="2400" dirty="0"/>
              <a:t> Polar OH1</a:t>
            </a:r>
          </a:p>
          <a:p>
            <a:r>
              <a:rPr lang="en-US" sz="2400" dirty="0" err="1"/>
              <a:t>Inlezen</a:t>
            </a:r>
            <a:r>
              <a:rPr lang="en-US" sz="2400" dirty="0"/>
              <a:t> live </a:t>
            </a:r>
            <a:r>
              <a:rPr lang="en-US" sz="2400" dirty="0" err="1"/>
              <a:t>hartslag</a:t>
            </a:r>
            <a:endParaRPr lang="en-US" sz="2400" dirty="0"/>
          </a:p>
          <a:p>
            <a:r>
              <a:rPr lang="en-US" sz="2400" dirty="0" err="1"/>
              <a:t>Vragenlijst</a:t>
            </a:r>
            <a:r>
              <a:rPr lang="en-US" sz="2400" dirty="0"/>
              <a:t> </a:t>
            </a:r>
            <a:r>
              <a:rPr lang="en-US" sz="2400" dirty="0" err="1"/>
              <a:t>gemaakt</a:t>
            </a:r>
            <a:endParaRPr lang="en-US" sz="2400" dirty="0"/>
          </a:p>
          <a:p>
            <a:r>
              <a:rPr lang="en-US" sz="2400" dirty="0" err="1"/>
              <a:t>Straf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</a:t>
            </a:r>
            <a:r>
              <a:rPr lang="en-US" sz="2400" dirty="0" err="1"/>
              <a:t>fout</a:t>
            </a:r>
            <a:r>
              <a:rPr lang="en-US" sz="2400" dirty="0"/>
              <a:t> </a:t>
            </a:r>
            <a:r>
              <a:rPr lang="en-US" sz="2400" dirty="0" err="1"/>
              <a:t>antwoord</a:t>
            </a:r>
            <a:r>
              <a:rPr lang="en-US" sz="2400" dirty="0"/>
              <a:t> (</a:t>
            </a:r>
            <a:r>
              <a:rPr lang="en-US" sz="2400" dirty="0" err="1"/>
              <a:t>spellogica</a:t>
            </a:r>
            <a:r>
              <a:rPr lang="en-US" sz="2400" dirty="0"/>
              <a:t>)</a:t>
            </a:r>
          </a:p>
          <a:p>
            <a:r>
              <a:rPr lang="en-US" sz="2400" dirty="0"/>
              <a:t>Backend API (Flask Azure)</a:t>
            </a:r>
          </a:p>
          <a:p>
            <a:r>
              <a:rPr lang="en-US" sz="2400" dirty="0"/>
              <a:t>Demo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421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6AD13B-EB52-4ED9-A1C1-22B61CFC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To do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09401E-486A-4472-BEFD-782FFEE5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Het live </a:t>
            </a:r>
            <a:r>
              <a:rPr lang="en-US" sz="2400" dirty="0" err="1"/>
              <a:t>weergeven</a:t>
            </a:r>
            <a:r>
              <a:rPr lang="en-US" sz="2400" dirty="0"/>
              <a:t> van </a:t>
            </a:r>
            <a:r>
              <a:rPr lang="en-US" sz="2400" dirty="0" err="1"/>
              <a:t>hartslag</a:t>
            </a:r>
            <a:r>
              <a:rPr lang="en-US" sz="2400" dirty="0"/>
              <a:t> op </a:t>
            </a:r>
            <a:r>
              <a:rPr lang="en-US" sz="2400" dirty="0" err="1"/>
              <a:t>andere</a:t>
            </a:r>
            <a:r>
              <a:rPr lang="en-US" sz="2400" dirty="0"/>
              <a:t> tab</a:t>
            </a:r>
          </a:p>
          <a:p>
            <a:r>
              <a:rPr lang="en-US" sz="2400" dirty="0" err="1"/>
              <a:t>Spelverloop</a:t>
            </a:r>
            <a:r>
              <a:rPr lang="en-US" sz="2400" dirty="0"/>
              <a:t> (quizmaster start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iedereen</a:t>
            </a:r>
            <a:r>
              <a:rPr lang="en-US" sz="2400" dirty="0">
                <a:sym typeface="Wingdings" panose="05000000000000000000" pitchFamily="2" charset="2"/>
              </a:rPr>
              <a:t> start</a:t>
            </a:r>
            <a:r>
              <a:rPr lang="en-US" sz="2400" dirty="0"/>
              <a:t>)</a:t>
            </a:r>
          </a:p>
          <a:p>
            <a:r>
              <a:rPr lang="en-US" sz="2400" dirty="0"/>
              <a:t>Quizmaster </a:t>
            </a:r>
            <a:r>
              <a:rPr lang="en-US" sz="2400" dirty="0" err="1"/>
              <a:t>moet</a:t>
            </a:r>
            <a:r>
              <a:rPr lang="en-US" sz="2400" dirty="0"/>
              <a:t> quiz </a:t>
            </a:r>
            <a:r>
              <a:rPr lang="en-US" sz="2400" dirty="0" err="1"/>
              <a:t>kunnen</a:t>
            </a:r>
            <a:r>
              <a:rPr lang="en-US" sz="2400" dirty="0"/>
              <a:t> </a:t>
            </a:r>
            <a:r>
              <a:rPr lang="en-US" sz="2400" dirty="0" err="1"/>
              <a:t>stoppen</a:t>
            </a:r>
            <a:endParaRPr lang="en-US" sz="2400" dirty="0"/>
          </a:p>
          <a:p>
            <a:r>
              <a:rPr lang="en-US" sz="2400" dirty="0" err="1"/>
              <a:t>Balanceren</a:t>
            </a:r>
            <a:r>
              <a:rPr lang="en-US" sz="2400" dirty="0"/>
              <a:t> van de </a:t>
            </a:r>
            <a:r>
              <a:rPr lang="en-US" sz="2400" dirty="0" err="1"/>
              <a:t>hartslag</a:t>
            </a:r>
            <a:endParaRPr lang="en-US" sz="2400" dirty="0"/>
          </a:p>
          <a:p>
            <a:r>
              <a:rPr lang="en-US" sz="2400" dirty="0"/>
              <a:t>Onboarding quizmaster </a:t>
            </a:r>
            <a:r>
              <a:rPr lang="en-US" sz="2400" dirty="0" err="1"/>
              <a:t>en</a:t>
            </a:r>
            <a:r>
              <a:rPr lang="en-US" sz="2400" dirty="0"/>
              <a:t> speller</a:t>
            </a:r>
          </a:p>
          <a:p>
            <a:r>
              <a:rPr lang="en-US" sz="2400" dirty="0"/>
              <a:t>Nice to haves</a:t>
            </a:r>
          </a:p>
          <a:p>
            <a:pPr lvl="1"/>
            <a:r>
              <a:rPr lang="en-US" sz="2200" dirty="0"/>
              <a:t>Eigen </a:t>
            </a:r>
            <a:r>
              <a:rPr lang="en-US" sz="2200" dirty="0" err="1"/>
              <a:t>vragen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oefeningen</a:t>
            </a:r>
            <a:r>
              <a:rPr lang="en-US" sz="2200" dirty="0"/>
              <a:t> </a:t>
            </a:r>
            <a:r>
              <a:rPr lang="en-US" sz="2200" dirty="0" err="1"/>
              <a:t>toevoegen</a:t>
            </a:r>
            <a:endParaRPr lang="en-US" sz="2200" dirty="0"/>
          </a:p>
          <a:p>
            <a:pPr lvl="1"/>
            <a:r>
              <a:rPr lang="en-US" sz="2200" dirty="0"/>
              <a:t>Micro-Interactions</a:t>
            </a:r>
          </a:p>
        </p:txBody>
      </p:sp>
    </p:spTree>
    <p:extLst>
      <p:ext uri="{BB962C8B-B14F-4D97-AF65-F5344CB8AC3E}">
        <p14:creationId xmlns:p14="http://schemas.microsoft.com/office/powerpoint/2010/main" val="331476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F24D9A-09DD-4288-964C-DCA69358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1</a:t>
            </a:r>
            <a:br>
              <a:rPr lang="en-US" dirty="0"/>
            </a:br>
            <a:r>
              <a:rPr lang="en-US" dirty="0"/>
              <a:t>Retrospective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419C81E-68D4-4EAF-BE3C-409725938AEB}"/>
              </a:ext>
            </a:extLst>
          </p:cNvPr>
          <p:cNvSpPr txBox="1">
            <a:spLocks/>
          </p:cNvSpPr>
          <p:nvPr/>
        </p:nvSpPr>
        <p:spPr>
          <a:xfrm>
            <a:off x="4988658" y="1668780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92D050"/>
                </a:solidFill>
              </a:rPr>
              <a:t>Positive</a:t>
            </a:r>
          </a:p>
          <a:p>
            <a:pPr lvl="1"/>
            <a:r>
              <a:rPr lang="en-US" sz="2600" dirty="0" err="1"/>
              <a:t>Kinderen</a:t>
            </a:r>
            <a:r>
              <a:rPr lang="en-US" sz="2600" dirty="0"/>
              <a:t> </a:t>
            </a:r>
            <a:r>
              <a:rPr lang="en-US" sz="2600" dirty="0" err="1"/>
              <a:t>enthousiast</a:t>
            </a:r>
            <a:r>
              <a:rPr lang="en-US" sz="2600" dirty="0"/>
              <a:t> over het </a:t>
            </a:r>
            <a:r>
              <a:rPr lang="en-US" sz="2600" dirty="0" err="1"/>
              <a:t>spel</a:t>
            </a:r>
            <a:endParaRPr lang="en-US" sz="2600" dirty="0"/>
          </a:p>
          <a:p>
            <a:pPr lvl="1"/>
            <a:r>
              <a:rPr lang="en-US" sz="2600" dirty="0"/>
              <a:t>Feedback van </a:t>
            </a:r>
            <a:r>
              <a:rPr lang="en-US" sz="2600" dirty="0" err="1"/>
              <a:t>kinderen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leerkrachten</a:t>
            </a:r>
            <a:endParaRPr lang="en-US" sz="2600" dirty="0"/>
          </a:p>
          <a:p>
            <a:pPr lvl="1"/>
            <a:r>
              <a:rPr lang="en-US" sz="2600" dirty="0" err="1"/>
              <a:t>Hartslag</a:t>
            </a:r>
            <a:r>
              <a:rPr lang="en-US" sz="2600" dirty="0"/>
              <a:t> </a:t>
            </a:r>
            <a:r>
              <a:rPr lang="en-US" sz="2600" dirty="0" err="1"/>
              <a:t>lezen</a:t>
            </a:r>
            <a:r>
              <a:rPr lang="en-US" sz="2600" dirty="0"/>
              <a:t> &amp; game lobby </a:t>
            </a:r>
            <a:r>
              <a:rPr lang="en-US" sz="2600" dirty="0" err="1"/>
              <a:t>af</a:t>
            </a:r>
            <a:r>
              <a:rPr lang="en-US" sz="2600" dirty="0"/>
              <a:t> in Xamarin</a:t>
            </a:r>
          </a:p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</a:t>
            </a:r>
          </a:p>
          <a:p>
            <a:pPr lvl="1"/>
            <a:r>
              <a:rPr lang="en-US" sz="2400" dirty="0"/>
              <a:t>Xamarin --&gt; Not the way to go</a:t>
            </a:r>
          </a:p>
          <a:p>
            <a:pPr lvl="1"/>
            <a:r>
              <a:rPr lang="en-US" sz="2400" dirty="0" err="1"/>
              <a:t>Veel</a:t>
            </a:r>
            <a:r>
              <a:rPr lang="en-US" sz="2400" dirty="0"/>
              <a:t> </a:t>
            </a:r>
            <a:r>
              <a:rPr lang="en-US" sz="2400" dirty="0" err="1"/>
              <a:t>verloren</a:t>
            </a:r>
            <a:r>
              <a:rPr lang="en-US" sz="2400" dirty="0"/>
              <a:t> </a:t>
            </a:r>
            <a:r>
              <a:rPr lang="en-US" sz="2400" dirty="0" err="1"/>
              <a:t>tijd</a:t>
            </a:r>
            <a:endParaRPr lang="en-US" sz="2400" dirty="0"/>
          </a:p>
          <a:p>
            <a:pPr lvl="1"/>
            <a:r>
              <a:rPr lang="en-US" sz="2400" dirty="0" err="1"/>
              <a:t>Trellobeheer</a:t>
            </a:r>
            <a:endParaRPr lang="en-US" sz="2400" dirty="0"/>
          </a:p>
          <a:p>
            <a:pPr lvl="1"/>
            <a:r>
              <a:rPr lang="en-US" sz="2400" dirty="0" err="1"/>
              <a:t>Githubbeheer</a:t>
            </a:r>
            <a:endParaRPr lang="en-US" sz="2400" dirty="0"/>
          </a:p>
          <a:p>
            <a:pPr lvl="1"/>
            <a:endParaRPr lang="en-US" sz="2600" dirty="0"/>
          </a:p>
          <a:p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2437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50420D-2BDE-4C73-8A1F-E3D63E6F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1</a:t>
            </a:r>
            <a:br>
              <a:rPr lang="en-US" dirty="0"/>
            </a:br>
            <a:r>
              <a:rPr lang="en-US" dirty="0"/>
              <a:t>screenshot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751F138-5155-46D3-81EF-696848AB8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1668780"/>
            <a:ext cx="7017021" cy="3520440"/>
          </a:xfrm>
        </p:spPr>
      </p:pic>
    </p:spTree>
    <p:extLst>
      <p:ext uri="{BB962C8B-B14F-4D97-AF65-F5344CB8AC3E}">
        <p14:creationId xmlns:p14="http://schemas.microsoft.com/office/powerpoint/2010/main" val="6190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5A9D72-5592-421E-9E30-3D10F3B0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Burndown chart 1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BD0FDC3-683B-4EAF-ACA5-26D73749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0987" y="1149350"/>
            <a:ext cx="6171388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298</Words>
  <Application>Microsoft Office PowerPoint</Application>
  <PresentationFormat>Breedbeeld</PresentationFormat>
  <Paragraphs>96</Paragraphs>
  <Slides>13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Hemels</vt:lpstr>
      <vt:lpstr>Slimfit quiz</vt:lpstr>
      <vt:lpstr>Heropfrissing Slimfit quiz</vt:lpstr>
      <vt:lpstr>Xamarin overstap</vt:lpstr>
      <vt:lpstr>Javascript bluetooth</vt:lpstr>
      <vt:lpstr>What has been done?</vt:lpstr>
      <vt:lpstr>To do</vt:lpstr>
      <vt:lpstr>SCRUM 1 Retrospective</vt:lpstr>
      <vt:lpstr>Scrum 1 screenshot</vt:lpstr>
      <vt:lpstr>Burndown chart 1</vt:lpstr>
      <vt:lpstr>Scrum 2 retrospective</vt:lpstr>
      <vt:lpstr>SCRUM 2 SCREENSHOT</vt:lpstr>
      <vt:lpstr>Burndown chart  2</vt:lpstr>
      <vt:lpstr>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Slimfit quiz</dc:title>
  <dc:creator>Berni Cortvriend</dc:creator>
  <cp:lastModifiedBy>Berni Cortvriend</cp:lastModifiedBy>
  <cp:revision>35</cp:revision>
  <dcterms:created xsi:type="dcterms:W3CDTF">2020-01-22T12:56:57Z</dcterms:created>
  <dcterms:modified xsi:type="dcterms:W3CDTF">2020-01-22T15:06:00Z</dcterms:modified>
</cp:coreProperties>
</file>